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3CDA-7C06-48D5-BA1C-D72C56BB38B4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7A1F-AFF7-475A-A84C-0F5BD78F4AA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3CDA-7C06-48D5-BA1C-D72C56BB38B4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7A1F-AFF7-475A-A84C-0F5BD78F4A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3CDA-7C06-48D5-BA1C-D72C56BB38B4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7A1F-AFF7-475A-A84C-0F5BD78F4A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3CDA-7C06-48D5-BA1C-D72C56BB38B4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7A1F-AFF7-475A-A84C-0F5BD78F4A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3CDA-7C06-48D5-BA1C-D72C56BB38B4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7A1F-AFF7-475A-A84C-0F5BD78F4AA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3CDA-7C06-48D5-BA1C-D72C56BB38B4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7A1F-AFF7-475A-A84C-0F5BD78F4A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3CDA-7C06-48D5-BA1C-D72C56BB38B4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7A1F-AFF7-475A-A84C-0F5BD78F4A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3CDA-7C06-48D5-BA1C-D72C56BB38B4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7A1F-AFF7-475A-A84C-0F5BD78F4A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3CDA-7C06-48D5-BA1C-D72C56BB38B4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7A1F-AFF7-475A-A84C-0F5BD78F4A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3CDA-7C06-48D5-BA1C-D72C56BB38B4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67A1F-AFF7-475A-A84C-0F5BD78F4A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3CDA-7C06-48D5-BA1C-D72C56BB38B4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3B67A1F-AFF7-475A-A84C-0F5BD78F4AA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733CDA-7C06-48D5-BA1C-D72C56BB38B4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B67A1F-AFF7-475A-A84C-0F5BD78F4AA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ACTIVITY BASED COSTING</a:t>
            </a:r>
            <a:br>
              <a:rPr lang="en-US" dirty="0" smtClean="0"/>
            </a:br>
            <a:r>
              <a:rPr lang="en-US" dirty="0" smtClean="0"/>
              <a:t>(ABC)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962400"/>
            <a:ext cx="7854696" cy="1752600"/>
          </a:xfrm>
        </p:spPr>
        <p:txBody>
          <a:bodyPr/>
          <a:lstStyle/>
          <a:p>
            <a:r>
              <a:rPr lang="en-US" dirty="0" smtClean="0"/>
              <a:t>HARIRI, SE., M.AK</a:t>
            </a:r>
          </a:p>
          <a:p>
            <a:r>
              <a:rPr lang="en-US" dirty="0" err="1" smtClean="0"/>
              <a:t>Universitas</a:t>
            </a:r>
            <a:r>
              <a:rPr lang="en-US" dirty="0" smtClean="0"/>
              <a:t> Islam Malang</a:t>
            </a:r>
          </a:p>
          <a:p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67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ABC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Hansen &amp; </a:t>
            </a:r>
            <a:r>
              <a:rPr lang="en-US" dirty="0" err="1" smtClean="0"/>
              <a:t>Mowen</a:t>
            </a:r>
            <a:r>
              <a:rPr lang="en-US" dirty="0" smtClean="0"/>
              <a:t> (2012) Activity Based Costing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akumulasi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pembebanan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cost driver,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menelusuri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menelusuri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.</a:t>
            </a:r>
          </a:p>
          <a:p>
            <a:r>
              <a:rPr lang="en-US" dirty="0" smtClean="0"/>
              <a:t>Garrison &amp; </a:t>
            </a:r>
            <a:r>
              <a:rPr lang="en-US" dirty="0" err="1" smtClean="0"/>
              <a:t>Norren</a:t>
            </a:r>
            <a:r>
              <a:rPr lang="en-US" dirty="0" smtClean="0"/>
              <a:t> (2000) Activity Based Costing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costing yang </a:t>
            </a:r>
            <a:r>
              <a:rPr lang="en-US" dirty="0" err="1" smtClean="0"/>
              <a:t>dirancang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trategik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lain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99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Mulyadi</a:t>
            </a:r>
            <a:r>
              <a:rPr lang="en-US" dirty="0" smtClean="0"/>
              <a:t> (</a:t>
            </a:r>
            <a:r>
              <a:rPr lang="en-US" dirty="0" smtClean="0"/>
              <a:t>2009) </a:t>
            </a:r>
            <a:r>
              <a:rPr lang="en-US" dirty="0" smtClean="0"/>
              <a:t>Activity Based Costing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panyediaan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Tujuan</a:t>
            </a:r>
            <a:r>
              <a:rPr lang="en-US" dirty="0" smtClean="0"/>
              <a:t> ABC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mengalokasikan</a:t>
            </a:r>
            <a:r>
              <a:rPr lang="en-US" dirty="0" smtClean="0"/>
              <a:t> </a:t>
            </a:r>
            <a:r>
              <a:rPr lang="en-US" dirty="0" err="1" smtClean="0"/>
              <a:t>biaya-biaya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yang </a:t>
            </a:r>
            <a:r>
              <a:rPr lang="en-US" dirty="0" err="1" smtClean="0"/>
              <a:t>dilaksanakan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mengalokasikan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aktivitas-aktivitasnya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22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Manfaat</a:t>
            </a:r>
            <a:r>
              <a:rPr lang="en-US" dirty="0" smtClean="0"/>
              <a:t> ABC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penentu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akurat</a:t>
            </a:r>
            <a:endParaRPr lang="en-US" dirty="0" smtClean="0"/>
          </a:p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 smtClean="0"/>
          </a:p>
          <a:p>
            <a:r>
              <a:rPr lang="en-US" dirty="0" err="1" smtClean="0"/>
              <a:t>Menyempurnakan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strategik</a:t>
            </a:r>
            <a:endParaRPr lang="en-US" dirty="0" smtClean="0"/>
          </a:p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yang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penyempurnaan</a:t>
            </a:r>
            <a:r>
              <a:rPr lang="en-US" dirty="0" smtClean="0"/>
              <a:t> yang </a:t>
            </a:r>
            <a:r>
              <a:rPr lang="en-US" dirty="0" err="1" smtClean="0"/>
              <a:t>berkesinambungan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76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</TotalTime>
  <Words>163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ACTIVITY BASED COSTING (ABC)</vt:lpstr>
      <vt:lpstr>Definisi ABC</vt:lpstr>
      <vt:lpstr>PowerPoint Presentation</vt:lpstr>
      <vt:lpstr>Manfaat ABC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 BASED COSTING (ABC)</dc:title>
  <dc:creator>CAMPUS</dc:creator>
  <cp:lastModifiedBy>ASUS</cp:lastModifiedBy>
  <cp:revision>4</cp:revision>
  <dcterms:created xsi:type="dcterms:W3CDTF">2016-11-07T22:42:09Z</dcterms:created>
  <dcterms:modified xsi:type="dcterms:W3CDTF">2016-11-08T06:24:21Z</dcterms:modified>
</cp:coreProperties>
</file>